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645152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1"/>
                </a:solidFill>
                <a:latin typeface="+mn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905744" y="4474741"/>
            <a:ext cx="740664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81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548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144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831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663440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905744" y="4485132"/>
            <a:ext cx="740664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75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2120900"/>
            <a:ext cx="3479802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6958" y="2120900"/>
            <a:ext cx="3479802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358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2057400"/>
            <a:ext cx="3479802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958275"/>
            <a:ext cx="3479802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6958" y="2057400"/>
            <a:ext cx="3479802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6958" y="2958274"/>
            <a:ext cx="3479802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458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401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891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2" y="0"/>
            <a:ext cx="3490722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786384"/>
            <a:ext cx="2638175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4238" y="812800"/>
            <a:ext cx="4446258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2599" y="3043051"/>
            <a:ext cx="2638175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3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82598" y="6446521"/>
            <a:ext cx="2638176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94238" y="6446521"/>
            <a:ext cx="4000514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6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9141619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4799362"/>
            <a:ext cx="7585234" cy="743682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715000"/>
            <a:ext cx="7584948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3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22959" y="6446839"/>
            <a:ext cx="5113697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226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2108202"/>
            <a:ext cx="75438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63819" y="6446839"/>
            <a:ext cx="1938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59" y="6446839"/>
            <a:ext cx="5113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5186" y="6446839"/>
            <a:ext cx="5850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895149" y="1897380"/>
            <a:ext cx="74752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4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2" r:id="rId5"/>
    <p:sldLayoutId id="2147483666" r:id="rId6"/>
    <p:sldLayoutId id="2147483667" r:id="rId7"/>
    <p:sldLayoutId id="2147483668" r:id="rId8"/>
    <p:sldLayoutId id="2147483671" r:id="rId9"/>
    <p:sldLayoutId id="2147483669" r:id="rId10"/>
    <p:sldLayoutId id="2147483670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10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100000"/>
        </a:lnSpc>
        <a:spcBef>
          <a:spcPts val="150"/>
        </a:spcBef>
        <a:spcAft>
          <a:spcPts val="300"/>
        </a:spcAft>
        <a:buClrTx/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100000"/>
        </a:lnSpc>
        <a:spcBef>
          <a:spcPts val="150"/>
        </a:spcBef>
        <a:spcAft>
          <a:spcPts val="300"/>
        </a:spcAft>
        <a:buClrTx/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100000"/>
        </a:lnSpc>
        <a:spcBef>
          <a:spcPts val="150"/>
        </a:spcBef>
        <a:spcAft>
          <a:spcPts val="300"/>
        </a:spcAft>
        <a:buClrTx/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100000"/>
        </a:lnSpc>
        <a:spcBef>
          <a:spcPts val="150"/>
        </a:spcBef>
        <a:spcAft>
          <a:spcPts val="300"/>
        </a:spcAft>
        <a:buClrTx/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37FC00-F7DB-456A-9E64-CFEC7C5CA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786385"/>
            <a:ext cx="2748872" cy="1539566"/>
          </a:xfrm>
        </p:spPr>
        <p:txBody>
          <a:bodyPr>
            <a:normAutofit/>
          </a:bodyPr>
          <a:lstStyle/>
          <a:p>
            <a:r>
              <a:rPr lang="da-DK" sz="2800" dirty="0">
                <a:solidFill>
                  <a:srgbClr val="FFFFFF"/>
                </a:solidFill>
                <a:latin typeface="Calibri (Tekst)"/>
              </a:rPr>
              <a:t>HUSTLER</a:t>
            </a:r>
            <a:br>
              <a:rPr lang="da-DK" sz="2800" dirty="0">
                <a:solidFill>
                  <a:srgbClr val="FFFFFF"/>
                </a:solidFill>
                <a:latin typeface="Calibri (Tekst)"/>
              </a:rPr>
            </a:br>
            <a:r>
              <a:rPr lang="da-DK" sz="2800" dirty="0">
                <a:solidFill>
                  <a:srgbClr val="FFFFFF"/>
                </a:solidFill>
                <a:latin typeface="Calibri (Tekst)"/>
              </a:rPr>
              <a:t>RAPTOR 42</a:t>
            </a:r>
            <a:br>
              <a:rPr lang="da-DK" sz="2800" dirty="0">
                <a:solidFill>
                  <a:srgbClr val="FFFFFF"/>
                </a:solidFill>
                <a:latin typeface="Calibri (Tekst)"/>
              </a:rPr>
            </a:br>
            <a:r>
              <a:rPr lang="da-DK" sz="2800" dirty="0">
                <a:solidFill>
                  <a:srgbClr val="FFC000"/>
                </a:solidFill>
                <a:latin typeface="Calibri (Tekst)"/>
              </a:rPr>
              <a:t>POWER EDITION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270E07D-FEAC-4047-AD97-95558583D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1350" dirty="0">
                <a:solidFill>
                  <a:srgbClr val="FFFFFF"/>
                </a:solidFill>
              </a:rPr>
              <a:t>Motor: Kawasaki fr651v</a:t>
            </a:r>
          </a:p>
          <a:p>
            <a:r>
              <a:rPr lang="da-DK" sz="1350" dirty="0">
                <a:solidFill>
                  <a:srgbClr val="FFFFFF"/>
                </a:solidFill>
              </a:rPr>
              <a:t>Med 2 cylindre og 21,5 hk</a:t>
            </a:r>
          </a:p>
          <a:p>
            <a:r>
              <a:rPr lang="da-DK" sz="1350" dirty="0">
                <a:solidFill>
                  <a:srgbClr val="FFFFFF"/>
                </a:solidFill>
              </a:rPr>
              <a:t>Klipper: 42” (107 cm)</a:t>
            </a:r>
          </a:p>
          <a:p>
            <a:endParaRPr lang="da-DK" sz="1350" dirty="0">
              <a:solidFill>
                <a:srgbClr val="FFFFFF"/>
              </a:solidFill>
            </a:endParaRP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8278FC2-DB76-44B2-B0F6-5D41DA145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2599" y="2530136"/>
            <a:ext cx="2705018" cy="3142695"/>
          </a:xfrm>
        </p:spPr>
        <p:txBody>
          <a:bodyPr>
            <a:normAutofit/>
          </a:bodyPr>
          <a:lstStyle/>
          <a:p>
            <a:pPr lvl="0">
              <a:buClr>
                <a:srgbClr val="85A9BD"/>
              </a:buClr>
            </a:pPr>
            <a:r>
              <a:rPr lang="da-DK" cap="all" spc="150" dirty="0"/>
              <a:t>Motor:  </a:t>
            </a:r>
          </a:p>
          <a:p>
            <a:pPr marL="285750" lvl="0" indent="-285750">
              <a:buClr>
                <a:srgbClr val="85A9BD"/>
              </a:buClr>
              <a:buFont typeface="Arial" panose="020B0604020202020204" pitchFamily="34" charset="0"/>
              <a:buChar char="•"/>
            </a:pPr>
            <a:r>
              <a:rPr lang="da-DK" cap="all" spc="150" dirty="0"/>
              <a:t>Kawasaki fr651v              </a:t>
            </a:r>
          </a:p>
          <a:p>
            <a:pPr marL="285750" lvl="0" indent="-285750">
              <a:buClr>
                <a:srgbClr val="85A9BD"/>
              </a:buClr>
              <a:buFont typeface="Arial" panose="020B0604020202020204" pitchFamily="34" charset="0"/>
              <a:buChar char="•"/>
            </a:pPr>
            <a:r>
              <a:rPr lang="da-DK" cap="all" spc="150" dirty="0"/>
              <a:t>2 cylindre </a:t>
            </a:r>
          </a:p>
          <a:p>
            <a:pPr marL="285750" lvl="0" indent="-285750">
              <a:buClr>
                <a:srgbClr val="85A9BD"/>
              </a:buClr>
              <a:buFont typeface="Arial" panose="020B0604020202020204" pitchFamily="34" charset="0"/>
              <a:buChar char="•"/>
            </a:pPr>
            <a:r>
              <a:rPr lang="da-DK" cap="all" spc="150" dirty="0"/>
              <a:t>21,5 hk</a:t>
            </a:r>
          </a:p>
          <a:p>
            <a:pPr lvl="0">
              <a:buClr>
                <a:srgbClr val="85A9BD"/>
              </a:buClr>
            </a:pPr>
            <a:r>
              <a:rPr lang="da-DK" cap="all" spc="150" dirty="0"/>
              <a:t>Klipper: </a:t>
            </a:r>
          </a:p>
          <a:p>
            <a:pPr marL="285750" lvl="0" indent="-285750">
              <a:buClr>
                <a:srgbClr val="85A9BD"/>
              </a:buClr>
              <a:buFont typeface="Arial" panose="020B0604020202020204" pitchFamily="34" charset="0"/>
              <a:buChar char="•"/>
            </a:pPr>
            <a:r>
              <a:rPr lang="da-DK" cap="all" spc="150" dirty="0"/>
              <a:t>42” (107 cm)</a:t>
            </a:r>
          </a:p>
          <a:p>
            <a:pPr marL="285750" lvl="0" indent="-285750">
              <a:buClr>
                <a:srgbClr val="85A9BD"/>
              </a:buClr>
              <a:buFont typeface="Arial" panose="020B0604020202020204" pitchFamily="34" charset="0"/>
              <a:buChar char="•"/>
            </a:pPr>
            <a:r>
              <a:rPr lang="da-DK" cap="all" spc="150" dirty="0"/>
              <a:t>2 knive m. sideudkast</a:t>
            </a:r>
          </a:p>
          <a:p>
            <a:pPr lvl="0">
              <a:buClr>
                <a:srgbClr val="85A9BD"/>
              </a:buClr>
            </a:pPr>
            <a:r>
              <a:rPr lang="da-DK" cap="all" spc="150" dirty="0"/>
              <a:t>Hastighed:</a:t>
            </a:r>
          </a:p>
          <a:p>
            <a:pPr marL="285750" lvl="0" indent="-285750">
              <a:buClr>
                <a:srgbClr val="85A9BD"/>
              </a:buClr>
              <a:buFont typeface="Arial" panose="020B0604020202020204" pitchFamily="34" charset="0"/>
              <a:buChar char="•"/>
            </a:pPr>
            <a:r>
              <a:rPr lang="da-DK" cap="all" spc="150" dirty="0"/>
              <a:t>10,5 km/t</a:t>
            </a:r>
          </a:p>
          <a:p>
            <a:pPr lvl="0">
              <a:buClr>
                <a:srgbClr val="85A9BD"/>
              </a:buClr>
            </a:pPr>
            <a:endParaRPr lang="da-DK" cap="all" spc="150" dirty="0"/>
          </a:p>
          <a:p>
            <a:endParaRPr lang="da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B4C8D2-3B0E-4F18-BB79-205033DF26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3" t="30588" r="18032" b="11393"/>
          <a:stretch/>
        </p:blipFill>
        <p:spPr>
          <a:xfrm>
            <a:off x="3476319" y="0"/>
            <a:ext cx="5667680" cy="4069724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8C941551-2E33-4973-8B35-720624FD1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106" y="-76481"/>
            <a:ext cx="3669425" cy="1400346"/>
          </a:xfrm>
          <a:prstGeom prst="rect">
            <a:avLst/>
          </a:prstGeom>
        </p:spPr>
      </p:pic>
      <p:sp>
        <p:nvSpPr>
          <p:cNvPr id="9" name="Undertitel 2">
            <a:extLst>
              <a:ext uri="{FF2B5EF4-FFF2-40B4-BE49-F238E27FC236}">
                <a16:creationId xmlns:a16="http://schemas.microsoft.com/office/drawing/2014/main" id="{962B9F58-B942-4DC9-BBD0-6D2743925749}"/>
              </a:ext>
            </a:extLst>
          </p:cNvPr>
          <p:cNvSpPr txBox="1">
            <a:spLocks/>
          </p:cNvSpPr>
          <p:nvPr/>
        </p:nvSpPr>
        <p:spPr>
          <a:xfrm>
            <a:off x="3829132" y="4234649"/>
            <a:ext cx="4962053" cy="181055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15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 cap="all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Font typeface="Calibri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Font typeface="Calibri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Font typeface="Calibri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 b="1" dirty="0">
                <a:solidFill>
                  <a:srgbClr val="FFC000"/>
                </a:solidFill>
              </a:rPr>
              <a:t>Kampagnepris </a:t>
            </a:r>
          </a:p>
          <a:p>
            <a:r>
              <a:rPr lang="da-DK" sz="4400" b="1" dirty="0"/>
              <a:t>Kr. 28.796,- </a:t>
            </a:r>
            <a:r>
              <a:rPr lang="da-DK" sz="2000" b="1" dirty="0" err="1"/>
              <a:t>excl</a:t>
            </a:r>
            <a:r>
              <a:rPr lang="da-DK" sz="2000" b="1" dirty="0"/>
              <a:t>. Moms</a:t>
            </a:r>
            <a:endParaRPr lang="da-DK" sz="3600" b="1" dirty="0"/>
          </a:p>
          <a:p>
            <a:r>
              <a:rPr lang="da-DK" sz="2200" b="1" dirty="0">
                <a:solidFill>
                  <a:srgbClr val="FFFFFF"/>
                </a:solidFill>
              </a:rPr>
              <a:t>(35.996,- </a:t>
            </a:r>
            <a:r>
              <a:rPr lang="da-DK" sz="2000" b="1" dirty="0">
                <a:solidFill>
                  <a:srgbClr val="FFFFFF"/>
                </a:solidFill>
              </a:rPr>
              <a:t>inkl. moms)</a:t>
            </a:r>
          </a:p>
          <a:p>
            <a:endParaRPr lang="da-DK" sz="1350" dirty="0">
              <a:solidFill>
                <a:srgbClr val="FFFFFF"/>
              </a:solidFill>
            </a:endParaRP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E1EE5877-92F7-4583-AADC-57837E4007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42" y="5502134"/>
            <a:ext cx="2638175" cy="1015089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A2B04AA5-67C5-4DD6-8480-03C900A4CE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831" y="5946457"/>
            <a:ext cx="3492653" cy="69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285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412A24"/>
      </a:dk2>
      <a:lt2>
        <a:srgbClr val="E8E7E2"/>
      </a:lt2>
      <a:accent1>
        <a:srgbClr val="85A9BD"/>
      </a:accent1>
      <a:accent2>
        <a:srgbClr val="7F8CBA"/>
      </a:accent2>
      <a:accent3>
        <a:srgbClr val="A096C6"/>
      </a:accent3>
      <a:accent4>
        <a:srgbClr val="BA807F"/>
      </a:accent4>
      <a:accent5>
        <a:srgbClr val="BD9E85"/>
      </a:accent5>
      <a:accent6>
        <a:srgbClr val="ACA476"/>
      </a:accent6>
      <a:hlink>
        <a:srgbClr val="8E8256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61</Words>
  <Application>Microsoft Office PowerPoint</Application>
  <PresentationFormat>Skærmshow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(Tekst)</vt:lpstr>
      <vt:lpstr>Calibri Light</vt:lpstr>
      <vt:lpstr>RetrospectVTI</vt:lpstr>
      <vt:lpstr>HUSTLER RAPTOR 42 POWER EDITION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Hustler Raptor 42 Power Edition</dc:title>
  <dc:creator>Anders Skovholm</dc:creator>
  <cp:lastModifiedBy>Anders Skovholm</cp:lastModifiedBy>
  <cp:revision>7</cp:revision>
  <dcterms:created xsi:type="dcterms:W3CDTF">2019-08-22T18:02:31Z</dcterms:created>
  <dcterms:modified xsi:type="dcterms:W3CDTF">2019-08-23T10:28:22Z</dcterms:modified>
</cp:coreProperties>
</file>